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3" r:id="rId4"/>
    <p:sldId id="292" r:id="rId5"/>
    <p:sldId id="291" r:id="rId6"/>
    <p:sldId id="290" r:id="rId7"/>
    <p:sldId id="289" r:id="rId8"/>
    <p:sldId id="288" r:id="rId9"/>
    <p:sldId id="287" r:id="rId10"/>
    <p:sldId id="286" r:id="rId11"/>
    <p:sldId id="285" r:id="rId12"/>
    <p:sldId id="284" r:id="rId13"/>
    <p:sldId id="283" r:id="rId14"/>
    <p:sldId id="282" r:id="rId15"/>
    <p:sldId id="281" r:id="rId16"/>
    <p:sldId id="280" r:id="rId17"/>
    <p:sldId id="279" r:id="rId18"/>
    <p:sldId id="278" r:id="rId19"/>
    <p:sldId id="277" r:id="rId20"/>
    <p:sldId id="260" r:id="rId21"/>
    <p:sldId id="259" r:id="rId22"/>
    <p:sldId id="263" r:id="rId23"/>
    <p:sldId id="262" r:id="rId24"/>
    <p:sldId id="257" r:id="rId25"/>
    <p:sldId id="295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9F343D-F455-43BE-95B2-0EC03EDF2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39DC22-3D7D-4D3A-B15A-9DFDCAC25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EEA905-195E-4260-93B8-6DCA9A42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CCF4EA-297A-44D4-AF10-C4F76259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8CECCE-E990-4153-AA6B-BA2AD80F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226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2C9EA8-8B5C-4685-95CB-1A7A12EF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E2E91CA-4F07-4885-B11C-3C2E4BB37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8D364F-F0AE-4BB8-BE89-B2866AAC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F77278-048F-448B-80B0-4CA051AC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5A7A89-9C85-4E98-839B-B9EB4143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55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F735F11-3637-4CCC-9D48-9AD297619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AB2771C-8EEB-4ACF-A59F-7B06EAB27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81FDD5-3DAE-4E3C-B854-C70F214C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2845C0-6BBD-4B04-87B2-D06DEBA0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ACABDC-4F2E-4BCE-A03D-3865843F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50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25584-1A08-4E7F-A66A-450E45A5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194B2E-8380-42D8-B0DB-628CBFF8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DD003B-E69E-46D4-9741-D3969AB3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0AADCF-1A82-48D0-966C-8CB8F4BE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290BA9-2C0A-4F82-88E4-514A2580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33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D5D853-2592-44BD-88B1-040D650F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A6AD43-E281-49E0-88D2-590C47FA4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378014-163B-49B1-AC74-7595184F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ADA713-4AE7-4744-89E0-B62EA2E7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457E13-670A-40FE-8E59-A5F28814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58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27EC1D-7003-483B-A82A-CA1989B8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5D2BFE-274C-4D6F-827D-28E5E7A6C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567527-652E-4E6D-A339-CF6A58829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112A7D-5C9B-428E-826A-DDF73D28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3AB2E7-AD11-42E7-83D2-A1EADC9B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EA58215-E369-46F6-B894-484F7541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7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56E694-8F0F-44BB-ACC0-41CB6CB9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211C1F-AE99-47ED-9FBF-292E911A4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9F12340-36E8-4D53-8DFD-0C48C6C05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B36F16-D65A-4DB8-8AB6-79B37F8A8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D4A75D-4109-468B-841F-C0873AD7D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110CCE4-406A-49B9-A53F-89699A17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35FED5B-F4C5-444D-8521-47E37C6A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67FD377-413E-4D55-A047-747BF2C2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74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0E8DDE-90FF-43EC-AFC7-78DB12AF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F35FF0-C4A3-402C-B6D3-457A27D0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84845AF-9F55-4461-A5B8-64F97C6A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16FDFF-25E1-4A9A-AF19-AEE2F335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94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D998101-03FC-4FE0-8D84-BA12EBF6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B12F351-98DB-4070-98D1-1B808819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051EFD-BC97-4F2E-90C9-21FBAD25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66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866110-468C-440D-A214-31A17AC0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66ABB8-9BA8-4A01-9045-951330F2F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DC68162-65E7-4842-B0D4-1475B2853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0285BD-862D-4FBA-BECF-DEC6CFCB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1CDF0EF-B830-4020-A760-A349CA86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D925F0-07F6-4AC5-8CCE-19257BCB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30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CF5EE7-C76F-4246-9B5C-9B04EAE3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EBE2DE4-C8C1-49DA-BC15-476F2C806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E7BDE0-7F54-4406-9AD6-B23409853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7EB134-E35A-449E-BAB7-9F0A51DF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FBA579-2AC6-4417-8522-F108895F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1FB538-48F0-4EC8-ACE6-056C8CF9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28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945A53A-5F22-4E56-8AC7-D96A97A5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42955F-D7BD-4ED4-BDD6-3322BC5E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5F03CC-5282-4601-A616-E8B897D23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8555-8FEF-4483-BFEF-A2333974472C}" type="datetimeFigureOut">
              <a:rPr lang="fi-FI" smtClean="0"/>
              <a:t>8.2.2019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D2848F-78C7-4EC4-AA07-64D34204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A02EA9-FC69-48C5-88C2-5AF448D37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C628-1F82-48ED-986D-D27E1C9FA8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74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YGc4zOqozo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AFC54-0519-42F8-9D40-80F904CA6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814BBA-E855-4E69-8064-3A5762B2E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913604B-93D0-4157-BC05-3A2E64D5B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D3C8080-3FB1-41DB-9A80-3FBAD1A3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935D4F2-22B3-44DF-A4C7-A6DA2F56B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39" y="3990424"/>
            <a:ext cx="1908613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1C83B1-5784-43D1-BC8B-4A507EAA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D54FD-A00A-48B2-AAFF-4493EA82A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989F07D-4D01-49A9-A98C-10CCA7C50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8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AD3466-A83C-4AB9-B6A1-A34ED8AB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6F5135-6CEF-48F6-BFEF-8FF26332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2918FC-37EF-40CD-A07E-9B22DED6F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5A06D-94EE-419F-AEB5-275EE110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FB48C9-3F66-407A-B154-EBC71FFDA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CA11948-0345-474B-B165-282B44C62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CC1AEA-83C4-47AE-BA4A-D998AB1C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07C93A-60AB-41F0-BCE7-AD10D8944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B9441BC-D2E9-4FB1-8A81-F506597C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4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9E8299-AAD3-4159-AB60-C1BF24DD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CEEBF4-D6DD-422E-BB2C-FE80F92EB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ACA98E6-CFCB-4A21-81D4-36BA410AE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975BA-E6E7-44B1-98A7-DB3C3BA7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5AEFA1-5011-4ABC-9E3A-593AFF3C1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A2AC63-80D6-49D1-9332-BAD7E2D1B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2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8276C2-08E9-4A7B-B81D-5C6B51F4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9DBAAF-BF49-4E63-8344-6692CB50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C3F3183-01BF-41AE-860B-2EA8B3D1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4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74BD58-2D7F-4F98-A26A-A9CEA124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2CFE80-C305-4272-8230-7609B1CA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AD03B97-AE78-4873-978E-D84C54EBC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6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BCC8DB-87FC-4139-9DE7-1AB76316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46ED5B-40CC-4684-977E-AED9C4DD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F6296A-3E69-483D-87F0-55E9DF4AC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1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87961-4791-4FD6-9B94-B686460F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179A56-4DF5-436A-9A18-0D118578F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BA728D9-3320-470C-9EFC-BB10E6FB1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284A9-8EF1-493F-AD25-5CFBE716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2610DF-578E-47F3-9F2F-DCEAE855E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D3F0E14-6A39-460C-88EA-50DF7C1D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99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D88F1F-7B04-4968-92CA-403B8C22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8B291E-7EF7-4726-A4AB-B46FD0A51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D2EF127-7933-427A-B583-88AB5D41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02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B6EF8A-FD11-42CC-A656-D8E0AD84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7D5924-4C70-4B89-A5A3-B0E843EA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533E29B-20F7-4AB3-B844-AB954BEF8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76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D9CB44-F808-49B5-9217-AE345DAC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A6D2D6-BC7B-4AF7-8B66-C3AE42440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08461C6-C53F-43B3-99BE-5023E562C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61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1F2D0C-0A7E-416C-9554-2EFAADC7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43B26-22C3-4026-A33B-6291DE716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7DD7E3B-4055-4243-81A8-2AAAFB7E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09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72F95-39C9-4B44-A428-7479CDFE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AA8E77-4496-44EC-A435-84BE04CB0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C26359C-3BE4-4A2E-A360-C9D4EC597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80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CFD4BE-7329-4E8C-BF5C-225113C4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DDD8D023-F7B2-4765-AC61-124804CF3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"/>
            <a:ext cx="12192000" cy="6858000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C67EAE9-F74A-4117-88DA-221F18CA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77" y="5192299"/>
            <a:ext cx="1908613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4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3A343C-F51C-4D20-9BC8-DCBC7E09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356A26-D17C-4F1B-88D2-BA09DD2A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91385DD-D6F5-429A-B429-A30E3E80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3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4B5B9C-9E03-48C8-96D0-2C05C822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EBB5DF-25D1-4216-9297-1897E3D0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6CB08FA-10BF-42FE-8B4E-71C6775D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7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7ADADB-2226-47D6-A7F7-E01055B9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8EC6DA-7B83-4B39-9A8B-3436F15B8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38B2C9B-BCE0-4E13-AC5D-41C182974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30D88F-0CA6-4638-BF64-77DA48DC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3D188C-5750-4BE9-B21B-0A7EEB63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EF6104A-0D8C-4F53-875F-716B33174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4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8561FE0-F697-420E-83DE-1D79BDF67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nline-media 4" title="United Breaks Guitars">
            <a:hlinkClick r:id="" action="ppaction://media"/>
            <a:extLst>
              <a:ext uri="{FF2B5EF4-FFF2-40B4-BE49-F238E27FC236}">
                <a16:creationId xmlns:a16="http://schemas.microsoft.com/office/drawing/2014/main" id="{A93204D5-04D0-4F3F-B442-C0307ABF26F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6822" y="1860331"/>
            <a:ext cx="8518355" cy="47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7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FCE708-742C-4E2B-A97D-33EBDE0C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0753DF-935A-4C25-9AB5-FEE62055D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B669AAD-7942-402F-9AC4-93379EEE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DA3847-8EB8-4784-AB46-12353366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AB926-41EA-401D-B2BF-059B93382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554E54B-0F48-46D3-B11B-1FF7A92C5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Laajakuva</PresentationFormat>
  <Paragraphs>0</Paragraphs>
  <Slides>25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Siiri L'Ecuyer</dc:creator>
  <cp:lastModifiedBy>Siiri L'Ecuyer</cp:lastModifiedBy>
  <cp:revision>4</cp:revision>
  <dcterms:created xsi:type="dcterms:W3CDTF">2019-02-08T10:59:35Z</dcterms:created>
  <dcterms:modified xsi:type="dcterms:W3CDTF">2019-02-08T11:24:08Z</dcterms:modified>
</cp:coreProperties>
</file>